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3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92" r:id="rId11"/>
    <p:sldId id="256" r:id="rId12"/>
    <p:sldId id="257" r:id="rId13"/>
    <p:sldId id="262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90" r:id="rId27"/>
    <p:sldId id="294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79" r:id="rId39"/>
    <p:sldId id="29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875455-B818-4A82-91B1-984EE96C2913}" v="43" dt="2025-10-24T18:06:13.3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44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13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e Mercier Stephenson" userId="bd2941d5-39e6-43a2-b7b4-263f5ad04599" providerId="ADAL" clId="{C6AC2216-8545-4250-B5C4-E16405418D90}"/>
    <pc:docChg chg="undo custSel addSld delSld modSld sldOrd">
      <pc:chgData name="Jane Mercier Stephenson" userId="bd2941d5-39e6-43a2-b7b4-263f5ad04599" providerId="ADAL" clId="{C6AC2216-8545-4250-B5C4-E16405418D90}" dt="2025-10-24T18:12:09.807" v="398" actId="1076"/>
      <pc:docMkLst>
        <pc:docMk/>
      </pc:docMkLst>
      <pc:sldChg chg="addSp delSp modSp new mod">
        <pc:chgData name="Jane Mercier Stephenson" userId="bd2941d5-39e6-43a2-b7b4-263f5ad04599" providerId="ADAL" clId="{C6AC2216-8545-4250-B5C4-E16405418D90}" dt="2025-10-24T16:55:34.846" v="186" actId="1076"/>
        <pc:sldMkLst>
          <pc:docMk/>
          <pc:sldMk cId="2611795968" sldId="256"/>
        </pc:sldMkLst>
        <pc:picChg chg="add mod">
          <ac:chgData name="Jane Mercier Stephenson" userId="bd2941d5-39e6-43a2-b7b4-263f5ad04599" providerId="ADAL" clId="{C6AC2216-8545-4250-B5C4-E16405418D90}" dt="2025-10-24T16:55:34.846" v="186" actId="1076"/>
          <ac:picMkLst>
            <pc:docMk/>
            <pc:sldMk cId="2611795968" sldId="256"/>
            <ac:picMk id="5" creationId="{680F9D71-04EA-C35F-0136-A5172663036C}"/>
          </ac:picMkLst>
        </pc:picChg>
      </pc:sldChg>
      <pc:sldChg chg="addSp modSp new mod">
        <pc:chgData name="Jane Mercier Stephenson" userId="bd2941d5-39e6-43a2-b7b4-263f5ad04599" providerId="ADAL" clId="{C6AC2216-8545-4250-B5C4-E16405418D90}" dt="2025-10-24T16:56:34.875" v="194" actId="1076"/>
        <pc:sldMkLst>
          <pc:docMk/>
          <pc:sldMk cId="1522403728" sldId="257"/>
        </pc:sldMkLst>
        <pc:picChg chg="add mod">
          <ac:chgData name="Jane Mercier Stephenson" userId="bd2941d5-39e6-43a2-b7b4-263f5ad04599" providerId="ADAL" clId="{C6AC2216-8545-4250-B5C4-E16405418D90}" dt="2025-10-24T16:56:34.875" v="194" actId="1076"/>
          <ac:picMkLst>
            <pc:docMk/>
            <pc:sldMk cId="1522403728" sldId="257"/>
            <ac:picMk id="3" creationId="{D98B194D-25A6-C9CD-8BF9-CAC6ED9CF568}"/>
          </ac:picMkLst>
        </pc:picChg>
      </pc:sldChg>
      <pc:sldChg chg="addSp modSp new mod ord">
        <pc:chgData name="Jane Mercier Stephenson" userId="bd2941d5-39e6-43a2-b7b4-263f5ad04599" providerId="ADAL" clId="{C6AC2216-8545-4250-B5C4-E16405418D90}" dt="2025-10-24T16:52:16.317" v="156" actId="1076"/>
        <pc:sldMkLst>
          <pc:docMk/>
          <pc:sldMk cId="1937534292" sldId="258"/>
        </pc:sldMkLst>
        <pc:picChg chg="add mod">
          <ac:chgData name="Jane Mercier Stephenson" userId="bd2941d5-39e6-43a2-b7b4-263f5ad04599" providerId="ADAL" clId="{C6AC2216-8545-4250-B5C4-E16405418D90}" dt="2025-10-24T16:52:16.317" v="156" actId="1076"/>
          <ac:picMkLst>
            <pc:docMk/>
            <pc:sldMk cId="1937534292" sldId="258"/>
            <ac:picMk id="3" creationId="{DAFCA652-5A22-8923-CEB9-C8B5D71B4A1C}"/>
          </ac:picMkLst>
        </pc:picChg>
      </pc:sldChg>
      <pc:sldChg chg="addSp modSp new mod ord">
        <pc:chgData name="Jane Mercier Stephenson" userId="bd2941d5-39e6-43a2-b7b4-263f5ad04599" providerId="ADAL" clId="{C6AC2216-8545-4250-B5C4-E16405418D90}" dt="2025-10-24T16:52:28.204" v="159" actId="1076"/>
        <pc:sldMkLst>
          <pc:docMk/>
          <pc:sldMk cId="114898367" sldId="259"/>
        </pc:sldMkLst>
        <pc:picChg chg="add mod">
          <ac:chgData name="Jane Mercier Stephenson" userId="bd2941d5-39e6-43a2-b7b4-263f5ad04599" providerId="ADAL" clId="{C6AC2216-8545-4250-B5C4-E16405418D90}" dt="2025-10-24T16:52:28.204" v="159" actId="1076"/>
          <ac:picMkLst>
            <pc:docMk/>
            <pc:sldMk cId="114898367" sldId="259"/>
            <ac:picMk id="2" creationId="{9BA908ED-174E-E5E7-DEB8-3CF0BC91E49B}"/>
          </ac:picMkLst>
        </pc:picChg>
      </pc:sldChg>
      <pc:sldChg chg="addSp delSp modSp add mod ord">
        <pc:chgData name="Jane Mercier Stephenson" userId="bd2941d5-39e6-43a2-b7b4-263f5ad04599" providerId="ADAL" clId="{C6AC2216-8545-4250-B5C4-E16405418D90}" dt="2025-10-24T16:52:40.002" v="161" actId="1076"/>
        <pc:sldMkLst>
          <pc:docMk/>
          <pc:sldMk cId="4221029433" sldId="260"/>
        </pc:sldMkLst>
        <pc:picChg chg="add del mod">
          <ac:chgData name="Jane Mercier Stephenson" userId="bd2941d5-39e6-43a2-b7b4-263f5ad04599" providerId="ADAL" clId="{C6AC2216-8545-4250-B5C4-E16405418D90}" dt="2025-10-24T16:52:40.002" v="161" actId="1076"/>
          <ac:picMkLst>
            <pc:docMk/>
            <pc:sldMk cId="4221029433" sldId="260"/>
            <ac:picMk id="3" creationId="{72156590-599D-E8B7-19B2-7539A6E637AC}"/>
          </ac:picMkLst>
        </pc:picChg>
        <pc:picChg chg="add del mod">
          <ac:chgData name="Jane Mercier Stephenson" userId="bd2941d5-39e6-43a2-b7b4-263f5ad04599" providerId="ADAL" clId="{C6AC2216-8545-4250-B5C4-E16405418D90}" dt="2025-10-23T02:08:22.104" v="82" actId="21"/>
          <ac:picMkLst>
            <pc:docMk/>
            <pc:sldMk cId="4221029433" sldId="260"/>
            <ac:picMk id="5" creationId="{B33BB72B-DD3D-ACCD-E6AB-4D9A42F7B658}"/>
          </ac:picMkLst>
        </pc:picChg>
        <pc:picChg chg="add del mod">
          <ac:chgData name="Jane Mercier Stephenson" userId="bd2941d5-39e6-43a2-b7b4-263f5ad04599" providerId="ADAL" clId="{C6AC2216-8545-4250-B5C4-E16405418D90}" dt="2025-10-23T02:08:12.462" v="80" actId="21"/>
          <ac:picMkLst>
            <pc:docMk/>
            <pc:sldMk cId="4221029433" sldId="260"/>
            <ac:picMk id="7" creationId="{859AC4D1-1D10-17D9-FC43-B7851BFCDD86}"/>
          </ac:picMkLst>
        </pc:picChg>
      </pc:sldChg>
      <pc:sldChg chg="addSp delSp modSp add mod ord replId">
        <pc:chgData name="Jane Mercier Stephenson" userId="bd2941d5-39e6-43a2-b7b4-263f5ad04599" providerId="ADAL" clId="{C6AC2216-8545-4250-B5C4-E16405418D90}" dt="2025-10-24T16:53:16.718" v="169" actId="962"/>
        <pc:sldMkLst>
          <pc:docMk/>
          <pc:sldMk cId="1163356947" sldId="261"/>
        </pc:sldMkLst>
        <pc:picChg chg="add del mod">
          <ac:chgData name="Jane Mercier Stephenson" userId="bd2941d5-39e6-43a2-b7b4-263f5ad04599" providerId="ADAL" clId="{C6AC2216-8545-4250-B5C4-E16405418D90}" dt="2025-10-24T16:52:44.303" v="162" actId="478"/>
          <ac:picMkLst>
            <pc:docMk/>
            <pc:sldMk cId="1163356947" sldId="261"/>
            <ac:picMk id="2" creationId="{078FC7A3-6389-A739-0D2B-726A4900F175}"/>
          </ac:picMkLst>
        </pc:picChg>
        <pc:picChg chg="add mod">
          <ac:chgData name="Jane Mercier Stephenson" userId="bd2941d5-39e6-43a2-b7b4-263f5ad04599" providerId="ADAL" clId="{C6AC2216-8545-4250-B5C4-E16405418D90}" dt="2025-10-24T16:53:16.718" v="169" actId="962"/>
          <ac:picMkLst>
            <pc:docMk/>
            <pc:sldMk cId="1163356947" sldId="261"/>
            <ac:picMk id="4" creationId="{F07FFEE3-7B91-4096-BBDF-550DE89B1FBE}"/>
          </ac:picMkLst>
        </pc:picChg>
      </pc:sldChg>
      <pc:sldChg chg="addSp modSp new mod">
        <pc:chgData name="Jane Mercier Stephenson" userId="bd2941d5-39e6-43a2-b7b4-263f5ad04599" providerId="ADAL" clId="{C6AC2216-8545-4250-B5C4-E16405418D90}" dt="2025-10-24T17:01:23.428" v="211" actId="1076"/>
        <pc:sldMkLst>
          <pc:docMk/>
          <pc:sldMk cId="4037602627" sldId="262"/>
        </pc:sldMkLst>
        <pc:picChg chg="add mod">
          <ac:chgData name="Jane Mercier Stephenson" userId="bd2941d5-39e6-43a2-b7b4-263f5ad04599" providerId="ADAL" clId="{C6AC2216-8545-4250-B5C4-E16405418D90}" dt="2025-10-24T17:01:23.428" v="211" actId="1076"/>
          <ac:picMkLst>
            <pc:docMk/>
            <pc:sldMk cId="4037602627" sldId="262"/>
            <ac:picMk id="3" creationId="{FA82EC60-657D-F06E-2A7C-BD4CF4859C5C}"/>
          </ac:picMkLst>
        </pc:picChg>
      </pc:sldChg>
      <pc:sldChg chg="addSp delSp modSp add mod ord">
        <pc:chgData name="Jane Mercier Stephenson" userId="bd2941d5-39e6-43a2-b7b4-263f5ad04599" providerId="ADAL" clId="{C6AC2216-8545-4250-B5C4-E16405418D90}" dt="2025-10-24T16:53:29.007" v="172" actId="962"/>
        <pc:sldMkLst>
          <pc:docMk/>
          <pc:sldMk cId="1588013619" sldId="263"/>
        </pc:sldMkLst>
        <pc:picChg chg="add mod">
          <ac:chgData name="Jane Mercier Stephenson" userId="bd2941d5-39e6-43a2-b7b4-263f5ad04599" providerId="ADAL" clId="{C6AC2216-8545-4250-B5C4-E16405418D90}" dt="2025-10-24T16:53:29.007" v="172" actId="962"/>
          <ac:picMkLst>
            <pc:docMk/>
            <pc:sldMk cId="1588013619" sldId="263"/>
            <ac:picMk id="3" creationId="{C817077F-9F6C-35C3-20E7-342C0BD8624B}"/>
          </ac:picMkLst>
        </pc:picChg>
        <pc:picChg chg="add del mod">
          <ac:chgData name="Jane Mercier Stephenson" userId="bd2941d5-39e6-43a2-b7b4-263f5ad04599" providerId="ADAL" clId="{C6AC2216-8545-4250-B5C4-E16405418D90}" dt="2025-10-24T16:52:46.173" v="163" actId="478"/>
          <ac:picMkLst>
            <pc:docMk/>
            <pc:sldMk cId="1588013619" sldId="263"/>
            <ac:picMk id="7" creationId="{859AC4D1-1D10-17D9-FC43-B7851BFCDD86}"/>
          </ac:picMkLst>
        </pc:picChg>
      </pc:sldChg>
      <pc:sldChg chg="addSp delSp modSp add mod ord replId">
        <pc:chgData name="Jane Mercier Stephenson" userId="bd2941d5-39e6-43a2-b7b4-263f5ad04599" providerId="ADAL" clId="{C6AC2216-8545-4250-B5C4-E16405418D90}" dt="2025-10-24T16:53:37.988" v="175" actId="962"/>
        <pc:sldMkLst>
          <pc:docMk/>
          <pc:sldMk cId="1770430404" sldId="264"/>
        </pc:sldMkLst>
        <pc:picChg chg="add del mod">
          <ac:chgData name="Jane Mercier Stephenson" userId="bd2941d5-39e6-43a2-b7b4-263f5ad04599" providerId="ADAL" clId="{C6AC2216-8545-4250-B5C4-E16405418D90}" dt="2025-10-24T16:52:48.176" v="164" actId="478"/>
          <ac:picMkLst>
            <pc:docMk/>
            <pc:sldMk cId="1770430404" sldId="264"/>
            <ac:picMk id="2" creationId="{A50A289F-DC3B-61C6-5256-AE9D40AE5F8E}"/>
          </ac:picMkLst>
        </pc:picChg>
        <pc:picChg chg="add mod">
          <ac:chgData name="Jane Mercier Stephenson" userId="bd2941d5-39e6-43a2-b7b4-263f5ad04599" providerId="ADAL" clId="{C6AC2216-8545-4250-B5C4-E16405418D90}" dt="2025-10-24T16:53:37.988" v="175" actId="962"/>
          <ac:picMkLst>
            <pc:docMk/>
            <pc:sldMk cId="1770430404" sldId="264"/>
            <ac:picMk id="4" creationId="{7712DF53-6C8A-2304-BD86-4C30FBD7277C}"/>
          </ac:picMkLst>
        </pc:picChg>
      </pc:sldChg>
      <pc:sldChg chg="addSp delSp modSp add mod ord replId">
        <pc:chgData name="Jane Mercier Stephenson" userId="bd2941d5-39e6-43a2-b7b4-263f5ad04599" providerId="ADAL" clId="{C6AC2216-8545-4250-B5C4-E16405418D90}" dt="2025-10-24T16:53:45.633" v="178" actId="962"/>
        <pc:sldMkLst>
          <pc:docMk/>
          <pc:sldMk cId="1602224411" sldId="265"/>
        </pc:sldMkLst>
        <pc:picChg chg="add mod">
          <ac:chgData name="Jane Mercier Stephenson" userId="bd2941d5-39e6-43a2-b7b4-263f5ad04599" providerId="ADAL" clId="{C6AC2216-8545-4250-B5C4-E16405418D90}" dt="2025-10-24T16:53:45.633" v="178" actId="962"/>
          <ac:picMkLst>
            <pc:docMk/>
            <pc:sldMk cId="1602224411" sldId="265"/>
            <ac:picMk id="3" creationId="{F9C552C9-252F-8858-A34D-BDE1E06D6422}"/>
          </ac:picMkLst>
        </pc:picChg>
        <pc:picChg chg="add del mod">
          <ac:chgData name="Jane Mercier Stephenson" userId="bd2941d5-39e6-43a2-b7b4-263f5ad04599" providerId="ADAL" clId="{C6AC2216-8545-4250-B5C4-E16405418D90}" dt="2025-10-24T16:52:49.847" v="165" actId="478"/>
          <ac:picMkLst>
            <pc:docMk/>
            <pc:sldMk cId="1602224411" sldId="265"/>
            <ac:picMk id="5" creationId="{B33BB72B-DD3D-ACCD-E6AB-4D9A42F7B658}"/>
          </ac:picMkLst>
        </pc:picChg>
      </pc:sldChg>
      <pc:sldChg chg="addSp delSp modSp add mod ord replId">
        <pc:chgData name="Jane Mercier Stephenson" userId="bd2941d5-39e6-43a2-b7b4-263f5ad04599" providerId="ADAL" clId="{C6AC2216-8545-4250-B5C4-E16405418D90}" dt="2025-10-24T16:53:53.342" v="181" actId="962"/>
        <pc:sldMkLst>
          <pc:docMk/>
          <pc:sldMk cId="3925511453" sldId="266"/>
        </pc:sldMkLst>
        <pc:picChg chg="add del mod">
          <ac:chgData name="Jane Mercier Stephenson" userId="bd2941d5-39e6-43a2-b7b4-263f5ad04599" providerId="ADAL" clId="{C6AC2216-8545-4250-B5C4-E16405418D90}" dt="2025-10-24T16:52:51.656" v="166" actId="478"/>
          <ac:picMkLst>
            <pc:docMk/>
            <pc:sldMk cId="3925511453" sldId="266"/>
            <ac:picMk id="2" creationId="{C3C692C2-EF05-3384-B9D6-1F572EAEFE52}"/>
          </ac:picMkLst>
        </pc:picChg>
        <pc:picChg chg="add mod">
          <ac:chgData name="Jane Mercier Stephenson" userId="bd2941d5-39e6-43a2-b7b4-263f5ad04599" providerId="ADAL" clId="{C6AC2216-8545-4250-B5C4-E16405418D90}" dt="2025-10-24T16:53:53.342" v="181" actId="962"/>
          <ac:picMkLst>
            <pc:docMk/>
            <pc:sldMk cId="3925511453" sldId="266"/>
            <ac:picMk id="4" creationId="{C33ADDAA-9723-FC5D-BA22-E5D849A35886}"/>
          </ac:picMkLst>
        </pc:picChg>
      </pc:sldChg>
      <pc:sldChg chg="addSp modSp add mod">
        <pc:chgData name="Jane Mercier Stephenson" userId="bd2941d5-39e6-43a2-b7b4-263f5ad04599" providerId="ADAL" clId="{C6AC2216-8545-4250-B5C4-E16405418D90}" dt="2025-10-24T17:02:44.502" v="217" actId="1076"/>
        <pc:sldMkLst>
          <pc:docMk/>
          <pc:sldMk cId="2636750544" sldId="267"/>
        </pc:sldMkLst>
        <pc:picChg chg="add mod">
          <ac:chgData name="Jane Mercier Stephenson" userId="bd2941d5-39e6-43a2-b7b4-263f5ad04599" providerId="ADAL" clId="{C6AC2216-8545-4250-B5C4-E16405418D90}" dt="2025-10-24T17:02:44.502" v="217" actId="1076"/>
          <ac:picMkLst>
            <pc:docMk/>
            <pc:sldMk cId="2636750544" sldId="267"/>
            <ac:picMk id="3" creationId="{36672ECA-0272-230D-6065-A55E45CC8F50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7:04:31.443" v="224" actId="1076"/>
        <pc:sldMkLst>
          <pc:docMk/>
          <pc:sldMk cId="3257761065" sldId="268"/>
        </pc:sldMkLst>
        <pc:picChg chg="add mod">
          <ac:chgData name="Jane Mercier Stephenson" userId="bd2941d5-39e6-43a2-b7b4-263f5ad04599" providerId="ADAL" clId="{C6AC2216-8545-4250-B5C4-E16405418D90}" dt="2025-10-24T17:04:31.443" v="224" actId="1076"/>
          <ac:picMkLst>
            <pc:docMk/>
            <pc:sldMk cId="3257761065" sldId="268"/>
            <ac:picMk id="3" creationId="{4EBC58F3-A24C-DC30-E4E5-C484FD4B7A8C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7:04:53.826" v="226" actId="208"/>
        <pc:sldMkLst>
          <pc:docMk/>
          <pc:sldMk cId="1673785043" sldId="269"/>
        </pc:sldMkLst>
        <pc:picChg chg="add mod">
          <ac:chgData name="Jane Mercier Stephenson" userId="bd2941d5-39e6-43a2-b7b4-263f5ad04599" providerId="ADAL" clId="{C6AC2216-8545-4250-B5C4-E16405418D90}" dt="2025-10-24T17:04:53.826" v="226" actId="208"/>
          <ac:picMkLst>
            <pc:docMk/>
            <pc:sldMk cId="1673785043" sldId="269"/>
            <ac:picMk id="2" creationId="{F7D4DE6D-1A39-F975-6D55-EB866CA59CF7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7:06:37.069" v="261" actId="1076"/>
        <pc:sldMkLst>
          <pc:docMk/>
          <pc:sldMk cId="1086157869" sldId="270"/>
        </pc:sldMkLst>
        <pc:picChg chg="add mod">
          <ac:chgData name="Jane Mercier Stephenson" userId="bd2941d5-39e6-43a2-b7b4-263f5ad04599" providerId="ADAL" clId="{C6AC2216-8545-4250-B5C4-E16405418D90}" dt="2025-10-24T17:06:37.069" v="261" actId="1076"/>
          <ac:picMkLst>
            <pc:docMk/>
            <pc:sldMk cId="1086157869" sldId="270"/>
            <ac:picMk id="3" creationId="{064852B3-2DCF-EF73-23B9-BB230E3B7E65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7:06:47.421" v="263" actId="208"/>
        <pc:sldMkLst>
          <pc:docMk/>
          <pc:sldMk cId="3659173460" sldId="271"/>
        </pc:sldMkLst>
        <pc:picChg chg="add mod">
          <ac:chgData name="Jane Mercier Stephenson" userId="bd2941d5-39e6-43a2-b7b4-263f5ad04599" providerId="ADAL" clId="{C6AC2216-8545-4250-B5C4-E16405418D90}" dt="2025-10-24T17:06:47.421" v="263" actId="208"/>
          <ac:picMkLst>
            <pc:docMk/>
            <pc:sldMk cId="3659173460" sldId="271"/>
            <ac:picMk id="2" creationId="{661D27B5-409A-7F2A-2896-2943C482EA47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7:07:20.837" v="269" actId="1076"/>
        <pc:sldMkLst>
          <pc:docMk/>
          <pc:sldMk cId="2487996267" sldId="272"/>
        </pc:sldMkLst>
        <pc:picChg chg="add mod">
          <ac:chgData name="Jane Mercier Stephenson" userId="bd2941d5-39e6-43a2-b7b4-263f5ad04599" providerId="ADAL" clId="{C6AC2216-8545-4250-B5C4-E16405418D90}" dt="2025-10-24T17:07:20.837" v="269" actId="1076"/>
          <ac:picMkLst>
            <pc:docMk/>
            <pc:sldMk cId="2487996267" sldId="272"/>
            <ac:picMk id="3" creationId="{9CD576E7-3343-42A6-F7D5-1D4A8EEE1FE8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7:07:39.956" v="271" actId="208"/>
        <pc:sldMkLst>
          <pc:docMk/>
          <pc:sldMk cId="3237891108" sldId="273"/>
        </pc:sldMkLst>
        <pc:picChg chg="add mod">
          <ac:chgData name="Jane Mercier Stephenson" userId="bd2941d5-39e6-43a2-b7b4-263f5ad04599" providerId="ADAL" clId="{C6AC2216-8545-4250-B5C4-E16405418D90}" dt="2025-10-24T17:07:39.956" v="271" actId="208"/>
          <ac:picMkLst>
            <pc:docMk/>
            <pc:sldMk cId="3237891108" sldId="273"/>
            <ac:picMk id="2" creationId="{03B7BFE7-C647-E8B0-6FEC-84C5CBFF5D67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7:08:09.104" v="277" actId="1076"/>
        <pc:sldMkLst>
          <pc:docMk/>
          <pc:sldMk cId="319370907" sldId="274"/>
        </pc:sldMkLst>
        <pc:picChg chg="add mod">
          <ac:chgData name="Jane Mercier Stephenson" userId="bd2941d5-39e6-43a2-b7b4-263f5ad04599" providerId="ADAL" clId="{C6AC2216-8545-4250-B5C4-E16405418D90}" dt="2025-10-24T17:08:09.104" v="277" actId="1076"/>
          <ac:picMkLst>
            <pc:docMk/>
            <pc:sldMk cId="319370907" sldId="274"/>
            <ac:picMk id="3" creationId="{80E4B840-67BF-B609-728F-ABBA2CE35C05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7:08:19.301" v="279" actId="208"/>
        <pc:sldMkLst>
          <pc:docMk/>
          <pc:sldMk cId="1435756335" sldId="275"/>
        </pc:sldMkLst>
        <pc:picChg chg="add mod">
          <ac:chgData name="Jane Mercier Stephenson" userId="bd2941d5-39e6-43a2-b7b4-263f5ad04599" providerId="ADAL" clId="{C6AC2216-8545-4250-B5C4-E16405418D90}" dt="2025-10-24T17:08:19.301" v="279" actId="208"/>
          <ac:picMkLst>
            <pc:docMk/>
            <pc:sldMk cId="1435756335" sldId="275"/>
            <ac:picMk id="2" creationId="{E7AB8CBB-923F-10FC-F370-0171D6A188D1}"/>
          </ac:picMkLst>
        </pc:picChg>
      </pc:sldChg>
      <pc:sldChg chg="addSp modSp add mod">
        <pc:chgData name="Jane Mercier Stephenson" userId="bd2941d5-39e6-43a2-b7b4-263f5ad04599" providerId="ADAL" clId="{C6AC2216-8545-4250-B5C4-E16405418D90}" dt="2025-10-24T17:20:41.734" v="285" actId="692"/>
        <pc:sldMkLst>
          <pc:docMk/>
          <pc:sldMk cId="2726046869" sldId="276"/>
        </pc:sldMkLst>
        <pc:picChg chg="add mod modCrop">
          <ac:chgData name="Jane Mercier Stephenson" userId="bd2941d5-39e6-43a2-b7b4-263f5ad04599" providerId="ADAL" clId="{C6AC2216-8545-4250-B5C4-E16405418D90}" dt="2025-10-24T17:20:41.734" v="285" actId="692"/>
          <ac:picMkLst>
            <pc:docMk/>
            <pc:sldMk cId="2726046869" sldId="276"/>
            <ac:picMk id="3" creationId="{74B6B9F6-8871-E3B6-F109-3B942A0C01B9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7:20:56.359" v="287" actId="208"/>
        <pc:sldMkLst>
          <pc:docMk/>
          <pc:sldMk cId="1463064610" sldId="277"/>
        </pc:sldMkLst>
        <pc:picChg chg="add mod">
          <ac:chgData name="Jane Mercier Stephenson" userId="bd2941d5-39e6-43a2-b7b4-263f5ad04599" providerId="ADAL" clId="{C6AC2216-8545-4250-B5C4-E16405418D90}" dt="2025-10-24T17:20:56.359" v="287" actId="208"/>
          <ac:picMkLst>
            <pc:docMk/>
            <pc:sldMk cId="1463064610" sldId="277"/>
            <ac:picMk id="2" creationId="{FD5F93F7-6C74-5820-11BC-5A647C643A14}"/>
          </ac:picMkLst>
        </pc:picChg>
      </pc:sldChg>
      <pc:sldChg chg="addSp modSp add mod replId modClrScheme chgLayout">
        <pc:chgData name="Jane Mercier Stephenson" userId="bd2941d5-39e6-43a2-b7b4-263f5ad04599" providerId="ADAL" clId="{C6AC2216-8545-4250-B5C4-E16405418D90}" dt="2025-10-24T17:05:53.054" v="254" actId="20577"/>
        <pc:sldMkLst>
          <pc:docMk/>
          <pc:sldMk cId="2111759554" sldId="278"/>
        </pc:sldMkLst>
        <pc:spChg chg="add mod">
          <ac:chgData name="Jane Mercier Stephenson" userId="bd2941d5-39e6-43a2-b7b4-263f5ad04599" providerId="ADAL" clId="{C6AC2216-8545-4250-B5C4-E16405418D90}" dt="2025-10-24T17:05:53.054" v="254" actId="20577"/>
          <ac:spMkLst>
            <pc:docMk/>
            <pc:sldMk cId="2111759554" sldId="278"/>
            <ac:spMk id="2" creationId="{E2FB3AF8-1CC9-6477-17D4-C36EAB706B92}"/>
          </ac:spMkLst>
        </pc:spChg>
      </pc:sldChg>
      <pc:sldChg chg="addSp delSp modSp add mod ord replId">
        <pc:chgData name="Jane Mercier Stephenson" userId="bd2941d5-39e6-43a2-b7b4-263f5ad04599" providerId="ADAL" clId="{C6AC2216-8545-4250-B5C4-E16405418D90}" dt="2025-10-24T18:09:54.707" v="368" actId="1076"/>
        <pc:sldMkLst>
          <pc:docMk/>
          <pc:sldMk cId="3644645611" sldId="279"/>
        </pc:sldMkLst>
        <pc:picChg chg="add mod">
          <ac:chgData name="Jane Mercier Stephenson" userId="bd2941d5-39e6-43a2-b7b4-263f5ad04599" providerId="ADAL" clId="{C6AC2216-8545-4250-B5C4-E16405418D90}" dt="2025-10-24T18:09:54.707" v="368" actId="1076"/>
          <ac:picMkLst>
            <pc:docMk/>
            <pc:sldMk cId="3644645611" sldId="279"/>
            <ac:picMk id="3" creationId="{D581FD63-8F97-F4F3-8980-C378AB62039E}"/>
          </ac:picMkLst>
        </pc:picChg>
        <pc:picChg chg="add del mod">
          <ac:chgData name="Jane Mercier Stephenson" userId="bd2941d5-39e6-43a2-b7b4-263f5ad04599" providerId="ADAL" clId="{C6AC2216-8545-4250-B5C4-E16405418D90}" dt="2025-10-24T17:59:24.174" v="313" actId="21"/>
          <ac:picMkLst>
            <pc:docMk/>
            <pc:sldMk cId="3644645611" sldId="279"/>
            <ac:picMk id="5" creationId="{2DC63F5C-0C32-3372-59F6-925879DD257C}"/>
          </ac:picMkLst>
        </pc:picChg>
        <pc:picChg chg="add del mod">
          <ac:chgData name="Jane Mercier Stephenson" userId="bd2941d5-39e6-43a2-b7b4-263f5ad04599" providerId="ADAL" clId="{C6AC2216-8545-4250-B5C4-E16405418D90}" dt="2025-10-24T17:59:01.758" v="309" actId="21"/>
          <ac:picMkLst>
            <pc:docMk/>
            <pc:sldMk cId="3644645611" sldId="279"/>
            <ac:picMk id="7" creationId="{323C8905-8CE2-CB05-8E8B-2461E27AFD23}"/>
          </ac:picMkLst>
        </pc:picChg>
        <pc:picChg chg="add del mod">
          <ac:chgData name="Jane Mercier Stephenson" userId="bd2941d5-39e6-43a2-b7b4-263f5ad04599" providerId="ADAL" clId="{C6AC2216-8545-4250-B5C4-E16405418D90}" dt="2025-10-24T17:58:52.781" v="307" actId="21"/>
          <ac:picMkLst>
            <pc:docMk/>
            <pc:sldMk cId="3644645611" sldId="279"/>
            <ac:picMk id="9" creationId="{5401C4C6-B4EA-0F14-D138-782FA9EAF62E}"/>
          </ac:picMkLst>
        </pc:picChg>
        <pc:picChg chg="add del mod">
          <ac:chgData name="Jane Mercier Stephenson" userId="bd2941d5-39e6-43a2-b7b4-263f5ad04599" providerId="ADAL" clId="{C6AC2216-8545-4250-B5C4-E16405418D90}" dt="2025-10-24T17:58:23.949" v="301" actId="21"/>
          <ac:picMkLst>
            <pc:docMk/>
            <pc:sldMk cId="3644645611" sldId="279"/>
            <ac:picMk id="11" creationId="{2DEF63BB-99DC-54A7-6EDF-F2C5CBDC17F2}"/>
          </ac:picMkLst>
        </pc:picChg>
        <pc:picChg chg="add del mod">
          <ac:chgData name="Jane Mercier Stephenson" userId="bd2941d5-39e6-43a2-b7b4-263f5ad04599" providerId="ADAL" clId="{C6AC2216-8545-4250-B5C4-E16405418D90}" dt="2025-10-24T17:58:06.141" v="299" actId="21"/>
          <ac:picMkLst>
            <pc:docMk/>
            <pc:sldMk cId="3644645611" sldId="279"/>
            <ac:picMk id="13" creationId="{1D12B69B-F3D6-3D10-4658-27775ACA7725}"/>
          </ac:picMkLst>
        </pc:picChg>
        <pc:picChg chg="add del mod">
          <ac:chgData name="Jane Mercier Stephenson" userId="bd2941d5-39e6-43a2-b7b4-263f5ad04599" providerId="ADAL" clId="{C6AC2216-8545-4250-B5C4-E16405418D90}" dt="2025-10-24T17:57:42.391" v="297" actId="21"/>
          <ac:picMkLst>
            <pc:docMk/>
            <pc:sldMk cId="3644645611" sldId="279"/>
            <ac:picMk id="15" creationId="{BEB669BC-D69D-082E-9A96-B6E4DD34F648}"/>
          </ac:picMkLst>
        </pc:picChg>
        <pc:picChg chg="add del mod">
          <ac:chgData name="Jane Mercier Stephenson" userId="bd2941d5-39e6-43a2-b7b4-263f5ad04599" providerId="ADAL" clId="{C6AC2216-8545-4250-B5C4-E16405418D90}" dt="2025-10-24T17:58:49.446" v="306" actId="478"/>
          <ac:picMkLst>
            <pc:docMk/>
            <pc:sldMk cId="3644645611" sldId="279"/>
            <ac:picMk id="16" creationId="{0976ED80-1C97-ACB2-1C8E-AE0A33C56CDB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8:11:48.267" v="393" actId="1076"/>
        <pc:sldMkLst>
          <pc:docMk/>
          <pc:sldMk cId="1226040029" sldId="280"/>
        </pc:sldMkLst>
        <pc:picChg chg="add mod">
          <ac:chgData name="Jane Mercier Stephenson" userId="bd2941d5-39e6-43a2-b7b4-263f5ad04599" providerId="ADAL" clId="{C6AC2216-8545-4250-B5C4-E16405418D90}" dt="2025-10-24T18:11:48.267" v="393" actId="1076"/>
          <ac:picMkLst>
            <pc:docMk/>
            <pc:sldMk cId="1226040029" sldId="280"/>
            <ac:picMk id="7" creationId="{323C8905-8CE2-CB05-8E8B-2461E27AFD23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8:11:27.772" v="389" actId="1076"/>
        <pc:sldMkLst>
          <pc:docMk/>
          <pc:sldMk cId="591318088" sldId="281"/>
        </pc:sldMkLst>
        <pc:picChg chg="add mod">
          <ac:chgData name="Jane Mercier Stephenson" userId="bd2941d5-39e6-43a2-b7b4-263f5ad04599" providerId="ADAL" clId="{C6AC2216-8545-4250-B5C4-E16405418D90}" dt="2025-10-24T18:11:27.772" v="389" actId="1076"/>
          <ac:picMkLst>
            <pc:docMk/>
            <pc:sldMk cId="591318088" sldId="281"/>
            <ac:picMk id="2" creationId="{1F24C4B9-9701-2EE4-7317-9E444263520D}"/>
          </ac:picMkLst>
        </pc:picChg>
      </pc:sldChg>
      <pc:sldChg chg="addSp delSp modSp add mod replId">
        <pc:chgData name="Jane Mercier Stephenson" userId="bd2941d5-39e6-43a2-b7b4-263f5ad04599" providerId="ADAL" clId="{C6AC2216-8545-4250-B5C4-E16405418D90}" dt="2025-10-24T18:11:16.532" v="385" actId="1076"/>
        <pc:sldMkLst>
          <pc:docMk/>
          <pc:sldMk cId="3533358464" sldId="282"/>
        </pc:sldMkLst>
        <pc:picChg chg="add del mod">
          <ac:chgData name="Jane Mercier Stephenson" userId="bd2941d5-39e6-43a2-b7b4-263f5ad04599" providerId="ADAL" clId="{C6AC2216-8545-4250-B5C4-E16405418D90}" dt="2025-10-24T17:58:45.798" v="305" actId="478"/>
          <ac:picMkLst>
            <pc:docMk/>
            <pc:sldMk cId="3533358464" sldId="282"/>
            <ac:picMk id="2" creationId="{C5513DA2-CA7D-A125-96CA-A2C55AADC1E8}"/>
          </ac:picMkLst>
        </pc:picChg>
        <pc:picChg chg="add mod">
          <ac:chgData name="Jane Mercier Stephenson" userId="bd2941d5-39e6-43a2-b7b4-263f5ad04599" providerId="ADAL" clId="{C6AC2216-8545-4250-B5C4-E16405418D90}" dt="2025-10-24T18:11:16.532" v="385" actId="1076"/>
          <ac:picMkLst>
            <pc:docMk/>
            <pc:sldMk cId="3533358464" sldId="282"/>
            <ac:picMk id="9" creationId="{5401C4C6-B4EA-0F14-D138-782FA9EAF62E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8:11:08.171" v="383" actId="1076"/>
        <pc:sldMkLst>
          <pc:docMk/>
          <pc:sldMk cId="1598690547" sldId="283"/>
        </pc:sldMkLst>
        <pc:picChg chg="add mod">
          <ac:chgData name="Jane Mercier Stephenson" userId="bd2941d5-39e6-43a2-b7b4-263f5ad04599" providerId="ADAL" clId="{C6AC2216-8545-4250-B5C4-E16405418D90}" dt="2025-10-24T18:11:08.171" v="383" actId="1076"/>
          <ac:picMkLst>
            <pc:docMk/>
            <pc:sldMk cId="1598690547" sldId="283"/>
            <ac:picMk id="2" creationId="{F64B58F0-B053-249D-D01E-AA5505B7BDC7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8:10:58.106" v="381" actId="1076"/>
        <pc:sldMkLst>
          <pc:docMk/>
          <pc:sldMk cId="734660664" sldId="284"/>
        </pc:sldMkLst>
        <pc:picChg chg="add mod">
          <ac:chgData name="Jane Mercier Stephenson" userId="bd2941d5-39e6-43a2-b7b4-263f5ad04599" providerId="ADAL" clId="{C6AC2216-8545-4250-B5C4-E16405418D90}" dt="2025-10-24T18:10:58.106" v="381" actId="1076"/>
          <ac:picMkLst>
            <pc:docMk/>
            <pc:sldMk cId="734660664" sldId="284"/>
            <ac:picMk id="11" creationId="{2DEF63BB-99DC-54A7-6EDF-F2C5CBDC17F2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8:10:45.431" v="378" actId="1076"/>
        <pc:sldMkLst>
          <pc:docMk/>
          <pc:sldMk cId="1624196383" sldId="285"/>
        </pc:sldMkLst>
        <pc:picChg chg="add mod">
          <ac:chgData name="Jane Mercier Stephenson" userId="bd2941d5-39e6-43a2-b7b4-263f5ad04599" providerId="ADAL" clId="{C6AC2216-8545-4250-B5C4-E16405418D90}" dt="2025-10-24T18:10:45.431" v="378" actId="1076"/>
          <ac:picMkLst>
            <pc:docMk/>
            <pc:sldMk cId="1624196383" sldId="285"/>
            <ac:picMk id="2" creationId="{EF742A72-6819-CB0C-0F0A-F38BB608D0CE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8:10:35.884" v="376" actId="1076"/>
        <pc:sldMkLst>
          <pc:docMk/>
          <pc:sldMk cId="382671593" sldId="286"/>
        </pc:sldMkLst>
        <pc:picChg chg="add mod">
          <ac:chgData name="Jane Mercier Stephenson" userId="bd2941d5-39e6-43a2-b7b4-263f5ad04599" providerId="ADAL" clId="{C6AC2216-8545-4250-B5C4-E16405418D90}" dt="2025-10-24T18:10:35.884" v="376" actId="1076"/>
          <ac:picMkLst>
            <pc:docMk/>
            <pc:sldMk cId="382671593" sldId="286"/>
            <ac:picMk id="13" creationId="{1D12B69B-F3D6-3D10-4658-27775ACA7725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8:10:26.169" v="374" actId="1076"/>
        <pc:sldMkLst>
          <pc:docMk/>
          <pc:sldMk cId="92014524" sldId="287"/>
        </pc:sldMkLst>
        <pc:picChg chg="add mod">
          <ac:chgData name="Jane Mercier Stephenson" userId="bd2941d5-39e6-43a2-b7b4-263f5ad04599" providerId="ADAL" clId="{C6AC2216-8545-4250-B5C4-E16405418D90}" dt="2025-10-24T18:10:26.169" v="374" actId="1076"/>
          <ac:picMkLst>
            <pc:docMk/>
            <pc:sldMk cId="92014524" sldId="287"/>
            <ac:picMk id="2" creationId="{DF525D79-5BBB-3707-A981-399267EA01D5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8:10:13.390" v="372" actId="1076"/>
        <pc:sldMkLst>
          <pc:docMk/>
          <pc:sldMk cId="821730941" sldId="288"/>
        </pc:sldMkLst>
        <pc:picChg chg="add mod">
          <ac:chgData name="Jane Mercier Stephenson" userId="bd2941d5-39e6-43a2-b7b4-263f5ad04599" providerId="ADAL" clId="{C6AC2216-8545-4250-B5C4-E16405418D90}" dt="2025-10-24T18:10:13.390" v="372" actId="1076"/>
          <ac:picMkLst>
            <pc:docMk/>
            <pc:sldMk cId="821730941" sldId="288"/>
            <ac:picMk id="15" creationId="{BEB669BC-D69D-082E-9A96-B6E4DD34F648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8:10:05.802" v="370" actId="1076"/>
        <pc:sldMkLst>
          <pc:docMk/>
          <pc:sldMk cId="1436310990" sldId="289"/>
        </pc:sldMkLst>
        <pc:picChg chg="add mod">
          <ac:chgData name="Jane Mercier Stephenson" userId="bd2941d5-39e6-43a2-b7b4-263f5ad04599" providerId="ADAL" clId="{C6AC2216-8545-4250-B5C4-E16405418D90}" dt="2025-10-24T18:10:05.802" v="370" actId="1076"/>
          <ac:picMkLst>
            <pc:docMk/>
            <pc:sldMk cId="1436310990" sldId="289"/>
            <ac:picMk id="2" creationId="{B3AF22A1-53E3-8769-5BDD-CB01F8941485}"/>
          </ac:picMkLst>
        </pc:picChg>
      </pc:sldChg>
      <pc:sldChg chg="addSp modSp add mod ord replId">
        <pc:chgData name="Jane Mercier Stephenson" userId="bd2941d5-39e6-43a2-b7b4-263f5ad04599" providerId="ADAL" clId="{C6AC2216-8545-4250-B5C4-E16405418D90}" dt="2025-10-24T18:12:09.807" v="398" actId="1076"/>
        <pc:sldMkLst>
          <pc:docMk/>
          <pc:sldMk cId="2279660384" sldId="290"/>
        </pc:sldMkLst>
        <pc:picChg chg="add mod">
          <ac:chgData name="Jane Mercier Stephenson" userId="bd2941d5-39e6-43a2-b7b4-263f5ad04599" providerId="ADAL" clId="{C6AC2216-8545-4250-B5C4-E16405418D90}" dt="2025-10-24T18:12:09.807" v="398" actId="1076"/>
          <ac:picMkLst>
            <pc:docMk/>
            <pc:sldMk cId="2279660384" sldId="290"/>
            <ac:picMk id="5" creationId="{2DC63F5C-0C32-3372-59F6-925879DD257C}"/>
          </ac:picMkLst>
        </pc:picChg>
      </pc:sldChg>
      <pc:sldChg chg="addSp modSp add mod replId">
        <pc:chgData name="Jane Mercier Stephenson" userId="bd2941d5-39e6-43a2-b7b4-263f5ad04599" providerId="ADAL" clId="{C6AC2216-8545-4250-B5C4-E16405418D90}" dt="2025-10-24T18:09:49.235" v="366" actId="1076"/>
        <pc:sldMkLst>
          <pc:docMk/>
          <pc:sldMk cId="2909945081" sldId="291"/>
        </pc:sldMkLst>
        <pc:picChg chg="add mod">
          <ac:chgData name="Jane Mercier Stephenson" userId="bd2941d5-39e6-43a2-b7b4-263f5ad04599" providerId="ADAL" clId="{C6AC2216-8545-4250-B5C4-E16405418D90}" dt="2025-10-24T18:09:49.235" v="366" actId="1076"/>
          <ac:picMkLst>
            <pc:docMk/>
            <pc:sldMk cId="2909945081" sldId="291"/>
            <ac:picMk id="2" creationId="{3BAC56F4-8F60-A9E9-FD60-AB616F27D8C4}"/>
          </ac:picMkLst>
        </pc:picChg>
      </pc:sldChg>
      <pc:sldChg chg="modSp new mod ord">
        <pc:chgData name="Jane Mercier Stephenson" userId="bd2941d5-39e6-43a2-b7b4-263f5ad04599" providerId="ADAL" clId="{C6AC2216-8545-4250-B5C4-E16405418D90}" dt="2025-10-22T22:59:22.785" v="41"/>
        <pc:sldMkLst>
          <pc:docMk/>
          <pc:sldMk cId="2636225689" sldId="292"/>
        </pc:sldMkLst>
        <pc:spChg chg="mod">
          <ac:chgData name="Jane Mercier Stephenson" userId="bd2941d5-39e6-43a2-b7b4-263f5ad04599" providerId="ADAL" clId="{C6AC2216-8545-4250-B5C4-E16405418D90}" dt="2025-10-22T22:59:17.702" v="39" actId="20577"/>
          <ac:spMkLst>
            <pc:docMk/>
            <pc:sldMk cId="2636225689" sldId="292"/>
            <ac:spMk id="2" creationId="{1788B55A-AF86-7348-2EC5-1E7C10C94F4B}"/>
          </ac:spMkLst>
        </pc:spChg>
      </pc:sldChg>
      <pc:sldChg chg="add del replId">
        <pc:chgData name="Jane Mercier Stephenson" userId="bd2941d5-39e6-43a2-b7b4-263f5ad04599" providerId="ADAL" clId="{C6AC2216-8545-4250-B5C4-E16405418D90}" dt="2025-10-22T22:58:59.016" v="23" actId="47"/>
        <pc:sldMkLst>
          <pc:docMk/>
          <pc:sldMk cId="2882239217" sldId="292"/>
        </pc:sldMkLst>
      </pc:sldChg>
      <pc:sldChg chg="modSp new mod ord">
        <pc:chgData name="Jane Mercier Stephenson" userId="bd2941d5-39e6-43a2-b7b4-263f5ad04599" providerId="ADAL" clId="{C6AC2216-8545-4250-B5C4-E16405418D90}" dt="2025-10-22T22:59:46.370" v="60" actId="20577"/>
        <pc:sldMkLst>
          <pc:docMk/>
          <pc:sldMk cId="4289996553" sldId="293"/>
        </pc:sldMkLst>
        <pc:spChg chg="mod">
          <ac:chgData name="Jane Mercier Stephenson" userId="bd2941d5-39e6-43a2-b7b4-263f5ad04599" providerId="ADAL" clId="{C6AC2216-8545-4250-B5C4-E16405418D90}" dt="2025-10-22T22:59:46.370" v="60" actId="20577"/>
          <ac:spMkLst>
            <pc:docMk/>
            <pc:sldMk cId="4289996553" sldId="293"/>
            <ac:spMk id="2" creationId="{EA7C2429-B587-3DC1-7FC0-DEF2C1C5CFDC}"/>
          </ac:spMkLst>
        </pc:spChg>
      </pc:sldChg>
      <pc:sldChg chg="addSp delSp modSp new mod">
        <pc:chgData name="Jane Mercier Stephenson" userId="bd2941d5-39e6-43a2-b7b4-263f5ad04599" providerId="ADAL" clId="{C6AC2216-8545-4250-B5C4-E16405418D90}" dt="2025-10-24T18:12:00.874" v="396" actId="1076"/>
        <pc:sldMkLst>
          <pc:docMk/>
          <pc:sldMk cId="3793068690" sldId="294"/>
        </pc:sldMkLst>
        <pc:spChg chg="del">
          <ac:chgData name="Jane Mercier Stephenson" userId="bd2941d5-39e6-43a2-b7b4-263f5ad04599" providerId="ADAL" clId="{C6AC2216-8545-4250-B5C4-E16405418D90}" dt="2025-10-24T18:00:22.193" v="325" actId="478"/>
          <ac:spMkLst>
            <pc:docMk/>
            <pc:sldMk cId="3793068690" sldId="294"/>
            <ac:spMk id="2" creationId="{19E82BB8-4F1F-D9D6-C5BA-C63A9462CF90}"/>
          </ac:spMkLst>
        </pc:spChg>
        <pc:picChg chg="add mod">
          <ac:chgData name="Jane Mercier Stephenson" userId="bd2941d5-39e6-43a2-b7b4-263f5ad04599" providerId="ADAL" clId="{C6AC2216-8545-4250-B5C4-E16405418D90}" dt="2025-10-24T18:12:00.874" v="396" actId="1076"/>
          <ac:picMkLst>
            <pc:docMk/>
            <pc:sldMk cId="3793068690" sldId="294"/>
            <ac:picMk id="3" creationId="{84D5935B-1934-95BF-0417-23A0FDDFEA68}"/>
          </ac:picMkLst>
        </pc:pic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0832A-7062-1888-3D83-148234A36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408FF0-E910-A4C4-6152-7949AA4BA9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74074-51E1-10BA-6FEC-4DF96FD50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B6D76-466F-63EB-FB07-C6E8EDFC4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E9401-EECF-8F33-7F23-313C55221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09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2A3B5-48DD-C75B-327B-C6C9A2F9E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F550B-13FD-3311-C430-B7157D120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E0585-350D-90DE-DD32-3804DD56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39A75-29D1-572D-8861-43F58422A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0A4F5-B139-05C3-B6DD-AFCAC2CB6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44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F38279-072C-A4E1-32CC-E6E1639F8B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110376-CAC5-B65B-23CB-8C421B1B0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87A86-C4BB-9B3A-6E72-D5BE7D0EB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7EF34-044A-A277-2DB0-D689F5369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DF719-B1B2-BCE9-02EF-2DBF44386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644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73134-B7B2-D22D-A35E-520E2C6C9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27012B-01F1-3800-CF07-9EBBB7857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CC9C3-834C-2541-B07D-E7AF10A39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D9039-FE78-2983-716E-0A59D1E84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EDDE8-1ADA-8FFA-EE69-C1C380B02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640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401A9-4CE9-B7F9-0A28-0B14404BF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999BD-CDB2-E3A1-84CC-7D5ADE0E9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F175D-7FD5-3419-B00D-81945AAB2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ACD99-F989-C795-240E-F6D3FD23A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7B085-4C2D-1709-8A9B-73C4FC2E3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409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C7C60-F15C-A5ED-EB17-CF2F45FD0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5CC7B-AB22-B295-3E68-C9B520F65A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962A8A-C163-B341-9E9C-B709F582F1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496AF-649B-6670-F321-80DCDD983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1CC59-C83A-16C6-1108-4DC1C91BD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FC39EB-E53A-25ED-E089-DC946BE82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82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C3E95-8822-B167-EA18-9E83F47D5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133885-2C14-BB98-637F-FD39F563C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FEB08-CC06-FD75-DEF2-5CB083B84B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2DEB6B-8DA3-5283-AC1C-77A35DFEC6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F409A1-CF1D-E5B3-5D1E-6B24E39AE5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43750F-E491-76FC-0511-C39294588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98FC51-F44A-3AF7-577D-BA7B25CE9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F5C360-907E-F158-EB97-226DAD010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05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446E0-C38E-AA4E-3DBF-CF5875674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4B5667-5BB8-EE15-C1FB-2D699FBE1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C3788-3A92-666D-815D-FAD996449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CA5B3-BC65-F27A-BE06-DAC69DF4F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59BCFB-1AD6-F0A0-AA5A-141BE2D7B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2BBFAB-CC51-DB2D-7E35-D1FC1E104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E5A6C-94F1-F499-2165-4EB2FA752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098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E1B61-900A-BE12-6531-8E75FF80D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7EA66-6B93-E6BE-1CDE-A198504A4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91F421-3318-A1FC-CC22-38C0FD42A5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57C3BB-A144-9E4B-D025-F60FDD8FC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6DEC0-283F-1B9A-EAEE-0F5161D65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3CB37-F63F-1D18-8425-CBF4679D3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16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C435F-513A-35B8-AD7F-3F8843729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C6E643-2FBA-C7E3-44E9-863B0CC614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28538-1290-4BAA-97EF-1245B8565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F841-D5E9-360E-47BF-CA48A1F77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64603-F7E2-14FB-1B20-C1256A551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C62195-1C3D-7565-F327-910823EEA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67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2BDE19-7940-147B-D9FF-B8FE4E227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64A8A7-8297-1AE9-28CA-3E77167D2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251AB-3613-35A1-07E1-44942A69BF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130D2D-66BB-4447-A1E2-3F824F91579A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0E772-0D72-1261-720E-AF2D0C2FA5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CC596-7817-484A-255F-40D1B1CAF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BBA1F7-51C5-46E2-BC30-5F6AEEFD68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391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2429-B587-3DC1-7FC0-DEF2C1C5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Neutral Images</a:t>
            </a:r>
          </a:p>
        </p:txBody>
      </p:sp>
    </p:spTree>
    <p:extLst>
      <p:ext uri="{BB962C8B-B14F-4D97-AF65-F5344CB8AC3E}">
        <p14:creationId xmlns:p14="http://schemas.microsoft.com/office/powerpoint/2010/main" val="4289996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8B55A-AF86-7348-2EC5-1E7C10C94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Positive Images</a:t>
            </a:r>
          </a:p>
        </p:txBody>
      </p:sp>
    </p:spTree>
    <p:extLst>
      <p:ext uri="{BB962C8B-B14F-4D97-AF65-F5344CB8AC3E}">
        <p14:creationId xmlns:p14="http://schemas.microsoft.com/office/powerpoint/2010/main" val="2636225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kittens on a wood surface&#10;&#10;AI-generated content may be incorrect.">
            <a:extLst>
              <a:ext uri="{FF2B5EF4-FFF2-40B4-BE49-F238E27FC236}">
                <a16:creationId xmlns:a16="http://schemas.microsoft.com/office/drawing/2014/main" id="{680F9D71-04EA-C35F-0136-A517266303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16" y="140360"/>
            <a:ext cx="10863118" cy="6577279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611795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kittens on a wood surface&#10;&#10;AI-generated content may be incorrect.">
            <a:extLst>
              <a:ext uri="{FF2B5EF4-FFF2-40B4-BE49-F238E27FC236}">
                <a16:creationId xmlns:a16="http://schemas.microsoft.com/office/drawing/2014/main" id="{D98B194D-25A6-C9CD-8BF9-CAC6ED9CF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97" y="228308"/>
            <a:ext cx="10572606" cy="6401383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522403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aby in a pile of leaves&#10;&#10;AI-generated content may be incorrect.">
            <a:extLst>
              <a:ext uri="{FF2B5EF4-FFF2-40B4-BE49-F238E27FC236}">
                <a16:creationId xmlns:a16="http://schemas.microsoft.com/office/drawing/2014/main" id="{FA82EC60-657D-F06E-2A7C-BD4CF4859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676" y="187257"/>
            <a:ext cx="8644647" cy="6483485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4037602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B2D13-1D26-9126-CADB-862ACF70D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aby in a pile of leaves&#10;&#10;AI-generated content may be incorrect.">
            <a:extLst>
              <a:ext uri="{FF2B5EF4-FFF2-40B4-BE49-F238E27FC236}">
                <a16:creationId xmlns:a16="http://schemas.microsoft.com/office/drawing/2014/main" id="{36672ECA-0272-230D-6065-A55E45CC8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391" y="144293"/>
            <a:ext cx="8759217" cy="6569413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636750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CC716F-6B7D-1CE0-C6D6-E79D125D3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holding a baby&#10;&#10;AI-generated content may be incorrect.">
            <a:extLst>
              <a:ext uri="{FF2B5EF4-FFF2-40B4-BE49-F238E27FC236}">
                <a16:creationId xmlns:a16="http://schemas.microsoft.com/office/drawing/2014/main" id="{4EBC58F3-A24C-DC30-E4E5-C484FD4B7A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625" y="176719"/>
            <a:ext cx="8672749" cy="6504562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257761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EA968-EB56-F924-9930-E5DB41D67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holding a baby&#10;&#10;AI-generated content may be incorrect.">
            <a:extLst>
              <a:ext uri="{FF2B5EF4-FFF2-40B4-BE49-F238E27FC236}">
                <a16:creationId xmlns:a16="http://schemas.microsoft.com/office/drawing/2014/main" id="{F7D4DE6D-1A39-F975-6D55-EB866CA59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625" y="176719"/>
            <a:ext cx="8672749" cy="6504562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6737850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A9CBA-0A98-DD0F-657D-D0E5DC8209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person and person&#10;&#10;AI-generated content may be incorrect.">
            <a:extLst>
              <a:ext uri="{FF2B5EF4-FFF2-40B4-BE49-F238E27FC236}">
                <a16:creationId xmlns:a16="http://schemas.microsoft.com/office/drawing/2014/main" id="{064852B3-2DCF-EF73-23B9-BB230E3B7E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17" y="206712"/>
            <a:ext cx="8592766" cy="6444575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086157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CAE62-EF82-794C-DBBC-CB41D15B7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person and person&#10;&#10;AI-generated content may be incorrect.">
            <a:extLst>
              <a:ext uri="{FF2B5EF4-FFF2-40B4-BE49-F238E27FC236}">
                <a16:creationId xmlns:a16="http://schemas.microsoft.com/office/drawing/2014/main" id="{661D27B5-409A-7F2A-2896-2943C482E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17" y="206712"/>
            <a:ext cx="8592766" cy="6444575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6591734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B0662-2A5C-B894-EFAE-4B2DB36BD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hild holding a cone of ice cream&#10;&#10;AI-generated content may be incorrect.">
            <a:extLst>
              <a:ext uri="{FF2B5EF4-FFF2-40B4-BE49-F238E27FC236}">
                <a16:creationId xmlns:a16="http://schemas.microsoft.com/office/drawing/2014/main" id="{9CD576E7-3343-42A6-F7D5-1D4A8EEE1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596" y="186447"/>
            <a:ext cx="8646808" cy="6485106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487996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ook on carpet&#10;&#10;AI-generated content may be incorrect.">
            <a:extLst>
              <a:ext uri="{FF2B5EF4-FFF2-40B4-BE49-F238E27FC236}">
                <a16:creationId xmlns:a16="http://schemas.microsoft.com/office/drawing/2014/main" id="{DAFCA652-5A22-8923-CEB9-C8B5D71B4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442" y="160506"/>
            <a:ext cx="8715984" cy="6536988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9375342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180567-B077-7D48-5D31-DE8586B8F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hild holding a cone of ice cream&#10;&#10;AI-generated content may be incorrect.">
            <a:extLst>
              <a:ext uri="{FF2B5EF4-FFF2-40B4-BE49-F238E27FC236}">
                <a16:creationId xmlns:a16="http://schemas.microsoft.com/office/drawing/2014/main" id="{03B7BFE7-C647-E8B0-6FEC-84C5CBFF5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596" y="186447"/>
            <a:ext cx="8646808" cy="6485106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2378911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FF8888-2559-BAD0-4E64-B9C2D77B5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ountain with snow on top&#10;&#10;AI-generated content may be incorrect.">
            <a:extLst>
              <a:ext uri="{FF2B5EF4-FFF2-40B4-BE49-F238E27FC236}">
                <a16:creationId xmlns:a16="http://schemas.microsoft.com/office/drawing/2014/main" id="{80E4B840-67BF-B609-728F-ABBA2CE35C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830" y="218872"/>
            <a:ext cx="8560340" cy="6420255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193709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6E7E2-6E2E-E8CD-FBA4-0763F7E5B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mountain with snow on top&#10;&#10;AI-generated content may be incorrect.">
            <a:extLst>
              <a:ext uri="{FF2B5EF4-FFF2-40B4-BE49-F238E27FC236}">
                <a16:creationId xmlns:a16="http://schemas.microsoft.com/office/drawing/2014/main" id="{E7AB8CBB-923F-10FC-F370-0171D6A188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830" y="218872"/>
            <a:ext cx="8560340" cy="6420255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4357563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2BDBB-7440-D7A5-D240-51AD12F80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izzas with different toppings&#10;&#10;AI-generated content may be incorrect.">
            <a:extLst>
              <a:ext uri="{FF2B5EF4-FFF2-40B4-BE49-F238E27FC236}">
                <a16:creationId xmlns:a16="http://schemas.microsoft.com/office/drawing/2014/main" id="{74B6B9F6-8871-E3B6-F109-3B942A0C0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3" b="4964"/>
          <a:stretch>
            <a:fillRect/>
          </a:stretch>
        </p:blipFill>
        <p:spPr>
          <a:xfrm>
            <a:off x="1524000" y="317770"/>
            <a:ext cx="9144000" cy="6199762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726046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B3F0F2-2274-287F-D006-F3E357B79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pizzas with different toppings&#10;&#10;AI-generated content may be incorrect.">
            <a:extLst>
              <a:ext uri="{FF2B5EF4-FFF2-40B4-BE49-F238E27FC236}">
                <a16:creationId xmlns:a16="http://schemas.microsoft.com/office/drawing/2014/main" id="{FD5F93F7-6C74-5820-11BC-5A647C643A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3" b="4964"/>
          <a:stretch>
            <a:fillRect/>
          </a:stretch>
        </p:blipFill>
        <p:spPr>
          <a:xfrm>
            <a:off x="1524000" y="317770"/>
            <a:ext cx="9144000" cy="6199762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463064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C6CB8-A99B-8A94-B4A8-3B17C09D22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B3AF8-1CC9-6477-17D4-C36EAB70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Images</a:t>
            </a:r>
          </a:p>
        </p:txBody>
      </p:sp>
    </p:spTree>
    <p:extLst>
      <p:ext uri="{BB962C8B-B14F-4D97-AF65-F5344CB8AC3E}">
        <p14:creationId xmlns:p14="http://schemas.microsoft.com/office/powerpoint/2010/main" val="21117595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61E9F-96EC-9B07-167A-8DDA3B7BCC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nake on a person's feet&#10;&#10;AI-generated content may be incorrect.">
            <a:extLst>
              <a:ext uri="{FF2B5EF4-FFF2-40B4-BE49-F238E27FC236}">
                <a16:creationId xmlns:a16="http://schemas.microsoft.com/office/drawing/2014/main" id="{2DC63F5C-0C32-3372-59F6-925879DD25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91" y="296693"/>
            <a:ext cx="8352817" cy="6264613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279660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nake on a person's feet&#10;&#10;AI-generated content may be incorrect.">
            <a:extLst>
              <a:ext uri="{FF2B5EF4-FFF2-40B4-BE49-F238E27FC236}">
                <a16:creationId xmlns:a16="http://schemas.microsoft.com/office/drawing/2014/main" id="{84D5935B-1934-95BF-0417-23A0FDDFE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332" y="163749"/>
            <a:ext cx="8707336" cy="6530502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7930686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FC0EC-A39C-BF72-BCB8-D698123DE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lose-up of a black roaches&#10;&#10;AI-generated content may be incorrect.">
            <a:extLst>
              <a:ext uri="{FF2B5EF4-FFF2-40B4-BE49-F238E27FC236}">
                <a16:creationId xmlns:a16="http://schemas.microsoft.com/office/drawing/2014/main" id="{323C8905-8CE2-CB05-8E8B-2461E27AFD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166992"/>
            <a:ext cx="8698688" cy="6524016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2260400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09D0F0-69F0-37F4-94C8-EAF056C41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-up of a black roaches&#10;&#10;AI-generated content may be incorrect.">
            <a:extLst>
              <a:ext uri="{FF2B5EF4-FFF2-40B4-BE49-F238E27FC236}">
                <a16:creationId xmlns:a16="http://schemas.microsoft.com/office/drawing/2014/main" id="{1F24C4B9-9701-2EE4-7317-9E4442635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160" y="205902"/>
            <a:ext cx="8594928" cy="6446196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591318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book on carpet&#10;&#10;AI-generated content may be incorrect.">
            <a:extLst>
              <a:ext uri="{FF2B5EF4-FFF2-40B4-BE49-F238E27FC236}">
                <a16:creationId xmlns:a16="http://schemas.microsoft.com/office/drawing/2014/main" id="{9BA908ED-174E-E5E7-DEB8-3CF0BC91E4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068" y="141051"/>
            <a:ext cx="8767864" cy="6575898"/>
          </a:xfrm>
          <a:prstGeom prst="rect">
            <a:avLst/>
          </a:prstGeom>
          <a:solidFill>
            <a:srgbClr val="FFFF00"/>
          </a:solidFill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148983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1F984E-9019-7B55-05D1-FA0695459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n old person holding a bowl of soup in front of an open refrigerator&#10;&#10;AI-generated content may be incorrect.">
            <a:extLst>
              <a:ext uri="{FF2B5EF4-FFF2-40B4-BE49-F238E27FC236}">
                <a16:creationId xmlns:a16="http://schemas.microsoft.com/office/drawing/2014/main" id="{5401C4C6-B4EA-0F14-D138-782FA9EAF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391" y="144293"/>
            <a:ext cx="8759217" cy="6569413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5333584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1246C2-BFD8-45FA-FBA7-1B6CFD7D8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n old person holding a bowl of soup in front of an open refrigerator&#10;&#10;AI-generated content may be incorrect.">
            <a:extLst>
              <a:ext uri="{FF2B5EF4-FFF2-40B4-BE49-F238E27FC236}">
                <a16:creationId xmlns:a16="http://schemas.microsoft.com/office/drawing/2014/main" id="{F64B58F0-B053-249D-D01E-AA5505B7B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859" y="209144"/>
            <a:ext cx="8586281" cy="6439711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5986905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D5C0D6-2320-C1AC-AB59-EB9C525CF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erson helping a person to drink coffee&#10;&#10;AI-generated content may be incorrect.">
            <a:extLst>
              <a:ext uri="{FF2B5EF4-FFF2-40B4-BE49-F238E27FC236}">
                <a16:creationId xmlns:a16="http://schemas.microsoft.com/office/drawing/2014/main" id="{2DEF63BB-99DC-54A7-6EDF-F2C5CBDC1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374" y="204281"/>
            <a:ext cx="8599251" cy="6449438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7346606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24F7AE-B519-495A-EF2E-89BEBD857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helping a person to drink coffee&#10;&#10;AI-generated content may be incorrect.">
            <a:extLst>
              <a:ext uri="{FF2B5EF4-FFF2-40B4-BE49-F238E27FC236}">
                <a16:creationId xmlns:a16="http://schemas.microsoft.com/office/drawing/2014/main" id="{EF742A72-6819-CB0C-0F0A-F38BB608D0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655" y="166991"/>
            <a:ext cx="8698689" cy="6524017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6241963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88F07-C74D-AD1A-8BBA-D8FDDBEE3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emetery with snow on the ground&#10;&#10;AI-generated content may be incorrect.">
            <a:extLst>
              <a:ext uri="{FF2B5EF4-FFF2-40B4-BE49-F238E27FC236}">
                <a16:creationId xmlns:a16="http://schemas.microsoft.com/office/drawing/2014/main" id="{1D12B69B-F3D6-3D10-4658-27775ACA77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191" y="182393"/>
            <a:ext cx="8657617" cy="6493213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826715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3BFED-1E61-8A46-41FD-A70ACA9D0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emetery with snow on the ground&#10;&#10;AI-generated content may be incorrect.">
            <a:extLst>
              <a:ext uri="{FF2B5EF4-FFF2-40B4-BE49-F238E27FC236}">
                <a16:creationId xmlns:a16="http://schemas.microsoft.com/office/drawing/2014/main" id="{DF525D79-5BBB-3707-A981-399267EA0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230" y="142672"/>
            <a:ext cx="8763540" cy="6572655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920145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25CD9-ACCA-7632-BC60-F300F899A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group of people walking on the street&#10;&#10;AI-generated content may be incorrect.">
            <a:extLst>
              <a:ext uri="{FF2B5EF4-FFF2-40B4-BE49-F238E27FC236}">
                <a16:creationId xmlns:a16="http://schemas.microsoft.com/office/drawing/2014/main" id="{BEB669BC-D69D-082E-9A96-B6E4DD34F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948" y="179961"/>
            <a:ext cx="8664103" cy="6498077"/>
          </a:xfrm>
          <a:prstGeom prst="rect">
            <a:avLst/>
          </a:prstGeom>
          <a:solidFill>
            <a:srgbClr val="FF0000"/>
          </a:solidFill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8217309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717B80-8549-5EC2-F92F-973E77C31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people walking on the street&#10;&#10;AI-generated content may be incorrect.">
            <a:extLst>
              <a:ext uri="{FF2B5EF4-FFF2-40B4-BE49-F238E27FC236}">
                <a16:creationId xmlns:a16="http://schemas.microsoft.com/office/drawing/2014/main" id="{B3AF22A1-53E3-8769-5BDD-CB01F89414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978" y="170234"/>
            <a:ext cx="8690043" cy="6517532"/>
          </a:xfrm>
          <a:prstGeom prst="rect">
            <a:avLst/>
          </a:prstGeom>
          <a:solidFill>
            <a:srgbClr val="FF0000"/>
          </a:solidFill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4363109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215DA-6357-55B0-37BC-CC06D5E11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cigarettes on the ground&#10;&#10;AI-generated content may be incorrect.">
            <a:extLst>
              <a:ext uri="{FF2B5EF4-FFF2-40B4-BE49-F238E27FC236}">
                <a16:creationId xmlns:a16="http://schemas.microsoft.com/office/drawing/2014/main" id="{D581FD63-8F97-F4F3-8980-C378AB620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409" y="254540"/>
            <a:ext cx="8465225" cy="6348919"/>
          </a:xfrm>
          <a:prstGeom prst="rect">
            <a:avLst/>
          </a:prstGeom>
          <a:ln w="127000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6446456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69877-F35F-C630-BAE8-0E0FD6F7D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-up of cigarettes on the ground&#10;&#10;AI-generated content may be incorrect.">
            <a:extLst>
              <a:ext uri="{FF2B5EF4-FFF2-40B4-BE49-F238E27FC236}">
                <a16:creationId xmlns:a16="http://schemas.microsoft.com/office/drawing/2014/main" id="{3BAC56F4-8F60-A9E9-FD60-AB616F27D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805" y="244813"/>
            <a:ext cx="8491165" cy="6368374"/>
          </a:xfrm>
          <a:prstGeom prst="rect">
            <a:avLst/>
          </a:prstGeom>
          <a:ln w="127000">
            <a:solidFill>
              <a:srgbClr val="FFFF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909945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79FC9-8D69-181D-3928-7661D92C1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rge truck with a large trailer&#10;&#10;AI-generated content may be incorrect.">
            <a:extLst>
              <a:ext uri="{FF2B5EF4-FFF2-40B4-BE49-F238E27FC236}">
                <a16:creationId xmlns:a16="http://schemas.microsoft.com/office/drawing/2014/main" id="{72156590-599D-E8B7-19B2-7539A6E637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221" y="172666"/>
            <a:ext cx="8683557" cy="6512668"/>
          </a:xfrm>
          <a:prstGeom prst="rect">
            <a:avLst/>
          </a:prstGeom>
          <a:ln w="127000" cmpd="sng">
            <a:solidFill>
              <a:srgbClr val="FF000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4221029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B50C7A-6537-C1E9-626C-C06B1872F6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ruck driving on the road&#10;&#10;AI-generated content may be incorrect.">
            <a:extLst>
              <a:ext uri="{FF2B5EF4-FFF2-40B4-BE49-F238E27FC236}">
                <a16:creationId xmlns:a16="http://schemas.microsoft.com/office/drawing/2014/main" id="{F07FFEE3-7B91-4096-BBDF-550DE89B1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970" y="0"/>
            <a:ext cx="905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356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2CD6D-7D4E-3B29-96E2-0EC432196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umbrella on the floor&#10;&#10;AI-generated content may be incorrect.">
            <a:extLst>
              <a:ext uri="{FF2B5EF4-FFF2-40B4-BE49-F238E27FC236}">
                <a16:creationId xmlns:a16="http://schemas.microsoft.com/office/drawing/2014/main" id="{C817077F-9F6C-35C3-20E7-342C0BD86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970" y="0"/>
            <a:ext cx="905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013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03CC55-01FF-D3A8-FC76-8E8411AA5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umbrella on the floor&#10;&#10;AI-generated content may be incorrect.">
            <a:extLst>
              <a:ext uri="{FF2B5EF4-FFF2-40B4-BE49-F238E27FC236}">
                <a16:creationId xmlns:a16="http://schemas.microsoft.com/office/drawing/2014/main" id="{7712DF53-6C8A-2304-BD86-4C30FBD72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970" y="0"/>
            <a:ext cx="905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430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E7795E-D3F8-AC4B-0239-C00C916B4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late with a picture on it&#10;&#10;AI-generated content may be incorrect.">
            <a:extLst>
              <a:ext uri="{FF2B5EF4-FFF2-40B4-BE49-F238E27FC236}">
                <a16:creationId xmlns:a16="http://schemas.microsoft.com/office/drawing/2014/main" id="{F9C552C9-252F-8858-A34D-BDE1E06D64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970" y="0"/>
            <a:ext cx="905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24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CFBC2-9F64-1932-78F3-19A1ABB0A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late with a picture on it&#10;&#10;AI-generated content may be incorrect.">
            <a:extLst>
              <a:ext uri="{FF2B5EF4-FFF2-40B4-BE49-F238E27FC236}">
                <a16:creationId xmlns:a16="http://schemas.microsoft.com/office/drawing/2014/main" id="{C33ADDAA-9723-FC5D-BA22-E5D849A35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970" y="0"/>
            <a:ext cx="9058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511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6</Words>
  <Application>Microsoft Office PowerPoint</Application>
  <PresentationFormat>Widescreen</PresentationFormat>
  <Paragraphs>3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Aptos</vt:lpstr>
      <vt:lpstr>Aptos Display</vt:lpstr>
      <vt:lpstr>Arial</vt:lpstr>
      <vt:lpstr>Office Theme</vt:lpstr>
      <vt:lpstr>Neutral Images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Positive Images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Negative Images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Jane Mercier Stephenson</dc:creator>
  <cp:lastModifiedBy>Jane Mercier Stephenson</cp:lastModifiedBy>
  <cp:revision>1</cp:revision>
  <dcterms:created xsi:type="dcterms:W3CDTF">2025-10-22T21:31:41Z</dcterms:created>
  <dcterms:modified xsi:type="dcterms:W3CDTF">2025-10-24T18:12:13Z</dcterms:modified>
</cp:coreProperties>
</file>

<file path=docProps/thumbnail.jpeg>
</file>